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4" r:id="rId2"/>
    <p:sldId id="296" r:id="rId3"/>
    <p:sldId id="297" r:id="rId4"/>
    <p:sldId id="256" r:id="rId5"/>
    <p:sldId id="285" r:id="rId6"/>
    <p:sldId id="290" r:id="rId7"/>
    <p:sldId id="286" r:id="rId8"/>
    <p:sldId id="284" r:id="rId9"/>
    <p:sldId id="283" r:id="rId10"/>
    <p:sldId id="280" r:id="rId11"/>
    <p:sldId id="288" r:id="rId12"/>
    <p:sldId id="282" r:id="rId13"/>
    <p:sldId id="281" r:id="rId14"/>
    <p:sldId id="259" r:id="rId15"/>
    <p:sldId id="275" r:id="rId16"/>
    <p:sldId id="276" r:id="rId17"/>
    <p:sldId id="279" r:id="rId18"/>
    <p:sldId id="287" r:id="rId19"/>
    <p:sldId id="289" r:id="rId20"/>
    <p:sldId id="291" r:id="rId21"/>
    <p:sldId id="298" r:id="rId22"/>
    <p:sldId id="293" r:id="rId23"/>
    <p:sldId id="292" r:id="rId24"/>
    <p:sldId id="267" r:id="rId25"/>
    <p:sldId id="273" r:id="rId26"/>
    <p:sldId id="272" r:id="rId27"/>
    <p:sldId id="260" r:id="rId28"/>
    <p:sldId id="257" r:id="rId29"/>
    <p:sldId id="271" r:id="rId30"/>
    <p:sldId id="258" r:id="rId31"/>
    <p:sldId id="268" r:id="rId32"/>
    <p:sldId id="274" r:id="rId33"/>
    <p:sldId id="261" r:id="rId34"/>
    <p:sldId id="264" r:id="rId35"/>
    <p:sldId id="269" r:id="rId36"/>
    <p:sldId id="270" r:id="rId37"/>
    <p:sldId id="262" r:id="rId38"/>
    <p:sldId id="266" r:id="rId39"/>
    <p:sldId id="263" r:id="rId40"/>
    <p:sldId id="265" r:id="rId41"/>
    <p:sldId id="277" r:id="rId42"/>
    <p:sldId id="27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 autoAdjust="0"/>
    <p:restoredTop sz="94656"/>
  </p:normalViewPr>
  <p:slideViewPr>
    <p:cSldViewPr>
      <p:cViewPr>
        <p:scale>
          <a:sx n="100" d="100"/>
          <a:sy n="100" d="100"/>
        </p:scale>
        <p:origin x="1856" y="320"/>
      </p:cViewPr>
      <p:guideLst>
        <p:guide orient="horz" pos="216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549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24/06/21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2.tiff"/><Relationship Id="rId5" Type="http://schemas.openxmlformats.org/officeDocument/2006/relationships/image" Target="../media/image28.jpeg"/><Relationship Id="rId10" Type="http://schemas.microsoft.com/office/2007/relationships/hdphoto" Target="../media/hdphoto5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microsoft.com/office/2007/relationships/hdphoto" Target="../media/hdphoto4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2.tiff"/><Relationship Id="rId4" Type="http://schemas.openxmlformats.org/officeDocument/2006/relationships/image" Target="../media/image27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microsoft.com/office/2007/relationships/hdphoto" Target="../media/hdphoto7.wdp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13" Type="http://schemas.microsoft.com/office/2007/relationships/hdphoto" Target="../media/hdphoto7.wdp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1.png"/><Relationship Id="rId17" Type="http://schemas.openxmlformats.org/officeDocument/2006/relationships/image" Target="../media/image48.png"/><Relationship Id="rId2" Type="http://schemas.openxmlformats.org/officeDocument/2006/relationships/image" Target="../media/image20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8.png"/><Relationship Id="rId3" Type="http://schemas.openxmlformats.org/officeDocument/2006/relationships/image" Target="../media/image20.jpe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jpeg"/><Relationship Id="rId7" Type="http://schemas.openxmlformats.org/officeDocument/2006/relationships/image" Target="../media/image57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28.jpeg"/><Relationship Id="rId10" Type="http://schemas.openxmlformats.org/officeDocument/2006/relationships/image" Target="../media/image59.jpeg"/><Relationship Id="rId4" Type="http://schemas.openxmlformats.org/officeDocument/2006/relationships/image" Target="../media/image27.png"/><Relationship Id="rId9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14425-2E96-1D46-AB1A-D1ED7B52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5511088" cy="396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29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Vinay Sir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110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117257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D4CB05-9EEE-4C45-A6A0-1B3690E1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2" y="1772815"/>
            <a:ext cx="5492032" cy="3946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8024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Nidhi ma’am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9993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525252"/>
                </a:solidFill>
              </a:rPr>
              <a:t>Maths</a:t>
            </a:r>
            <a:endParaRPr lang="en-US" sz="2400" b="1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60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32CF4AE-903C-E746-B592-1CB671C99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6" t="179" b="69023"/>
          <a:stretch/>
        </p:blipFill>
        <p:spPr>
          <a:xfrm>
            <a:off x="-684585" y="711285"/>
            <a:ext cx="11233249" cy="3124304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052736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05273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IIT JEE Main 2021 Result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Nihit Agarwal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99.91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908720"/>
            <a:ext cx="10081120" cy="2339735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403648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Tushar Yadav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99.51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555776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Lakshya Singh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99.48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635896" y="2723151"/>
            <a:ext cx="109183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Kshitiz Agrawal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97.70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727732" y="2718811"/>
            <a:ext cx="97127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Garvit Kala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97.59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508104" y="2718811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Adarsh Gopalakrishnan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97.03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876256" y="272315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Prateek Drall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96.85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956376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Purvi Chaurasia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96.65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9108504" y="2701225"/>
            <a:ext cx="99634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Harshit Aseeja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95.00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31912-96EE-3146-82F4-65A9F7AA51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347" r="76655" b="67479"/>
          <a:stretch/>
        </p:blipFill>
        <p:spPr>
          <a:xfrm>
            <a:off x="422572" y="1600614"/>
            <a:ext cx="1007672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8CD008-1E61-814C-8901-C18CE0240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t="2230" r="56333" b="68292"/>
          <a:stretch/>
        </p:blipFill>
        <p:spPr>
          <a:xfrm>
            <a:off x="1562317" y="1601215"/>
            <a:ext cx="927872" cy="1114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DE3902-DBDF-D14A-8A8A-25896C370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0" t="2239" r="36345" b="68292"/>
          <a:stretch/>
        </p:blipFill>
        <p:spPr>
          <a:xfrm>
            <a:off x="2615913" y="1603434"/>
            <a:ext cx="947976" cy="1119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ABBF30-1AB3-D44E-8D18-64D54AE47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4" t="2239" r="16085" b="68292"/>
          <a:stretch/>
        </p:blipFill>
        <p:spPr>
          <a:xfrm>
            <a:off x="3686597" y="1606815"/>
            <a:ext cx="957411" cy="1116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9B63F4-BB94-4A4F-BCB8-7C0562A08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51873" r="8220" b="15388"/>
          <a:stretch/>
        </p:blipFill>
        <p:spPr>
          <a:xfrm>
            <a:off x="4696944" y="1558980"/>
            <a:ext cx="5419672" cy="11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102759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102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Our Excellent Result in JEE Mains 2020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433048" cy="2267727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617846" y="1606986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93" y="1606985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755149" y="1614148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41139" y="1744713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5725212" y="1606985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34989" y="1606985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583" y="1606985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7740352" y="1608000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8772152" y="1600614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41244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27784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46841" y="2723151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79896" y="271881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11388" y="2716614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677070" y="272430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687417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8712550" y="2701225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</p:spTree>
    <p:extLst>
      <p:ext uri="{BB962C8B-B14F-4D97-AF65-F5344CB8AC3E}">
        <p14:creationId xmlns:p14="http://schemas.microsoft.com/office/powerpoint/2010/main" val="2262133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19EC-AB50-3D43-BBA5-8911E5D1D14C}"/>
              </a:ext>
            </a:extLst>
          </p:cNvPr>
          <p:cNvSpPr/>
          <p:nvPr/>
        </p:nvSpPr>
        <p:spPr>
          <a:xfrm>
            <a:off x="8334600" y="-63388"/>
            <a:ext cx="2232248" cy="52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95536" y="1022697"/>
            <a:ext cx="522046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395536" y="2670372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908720"/>
            <a:ext cx="9577064" cy="3831548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473830" y="1534978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77" y="1534977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611133" y="1542140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497123" y="1672705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997392" y="314589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590973" y="1534977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763" y="3145890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3012532" y="3146905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4044332" y="3139519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397228" y="2663207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483768" y="2657462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402825" y="2651143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535880" y="2646803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683568" y="4255519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1949250" y="4263214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2959597" y="4260796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3984730" y="424013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9E81A5-313A-F940-BD46-E566A4B7A0F2}"/>
              </a:ext>
            </a:extLst>
          </p:cNvPr>
          <p:cNvCxnSpPr>
            <a:cxnSpLocks/>
          </p:cNvCxnSpPr>
          <p:nvPr/>
        </p:nvCxnSpPr>
        <p:spPr>
          <a:xfrm flipH="1">
            <a:off x="5868144" y="1546034"/>
            <a:ext cx="36348" cy="2963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7F1BED-25D1-B14B-A1CD-6B94FD1202F8}"/>
              </a:ext>
            </a:extLst>
          </p:cNvPr>
          <p:cNvSpPr txBox="1"/>
          <p:nvPr/>
        </p:nvSpPr>
        <p:spPr>
          <a:xfrm>
            <a:off x="583066" y="1052736"/>
            <a:ext cx="489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pic>
        <p:nvPicPr>
          <p:cNvPr id="28" name="Picture 2" descr="C:\Users\himanshu\Desktop\vnv\images\bg\2.jpg">
            <a:extLst>
              <a:ext uri="{FF2B5EF4-FFF2-40B4-BE49-F238E27FC236}">
                <a16:creationId xmlns:a16="http://schemas.microsoft.com/office/drawing/2014/main" id="{895F1DF9-37B1-A54F-B5C2-98C464D18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300192" y="1046729"/>
            <a:ext cx="2988216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323AAE-FFBD-E149-B3BA-5CFC926C84FF}"/>
              </a:ext>
            </a:extLst>
          </p:cNvPr>
          <p:cNvSpPr txBox="1"/>
          <p:nvPr/>
        </p:nvSpPr>
        <p:spPr>
          <a:xfrm>
            <a:off x="6408087" y="107422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3566A7-D9F9-2441-89C6-13402D1FBA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8831" r="11948" b="19304"/>
          <a:stretch/>
        </p:blipFill>
        <p:spPr>
          <a:xfrm>
            <a:off x="6339097" y="1772816"/>
            <a:ext cx="1204050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4FEB7E-231F-7A49-AC6F-C992AC5736EC}"/>
              </a:ext>
            </a:extLst>
          </p:cNvPr>
          <p:cNvSpPr txBox="1"/>
          <p:nvPr/>
        </p:nvSpPr>
        <p:spPr>
          <a:xfrm>
            <a:off x="6012160" y="3391516"/>
            <a:ext cx="182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E35086-091D-0B4D-AFFA-2CE953EF2F9E}"/>
              </a:ext>
            </a:extLst>
          </p:cNvPr>
          <p:cNvSpPr txBox="1"/>
          <p:nvPr/>
        </p:nvSpPr>
        <p:spPr>
          <a:xfrm>
            <a:off x="5940152" y="3629026"/>
            <a:ext cx="199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99.56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99.04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2A9417A-BB99-0E48-A747-0EC09F4E87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17" y="1772816"/>
            <a:ext cx="1223018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8F492F-DE58-2F4F-8589-F1556B0D5904}"/>
              </a:ext>
            </a:extLst>
          </p:cNvPr>
          <p:cNvSpPr txBox="1"/>
          <p:nvPr/>
        </p:nvSpPr>
        <p:spPr>
          <a:xfrm>
            <a:off x="7812360" y="3391516"/>
            <a:ext cx="166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Nishant Kumar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E1630-A311-2642-B1AB-B1C667A77540}"/>
              </a:ext>
            </a:extLst>
          </p:cNvPr>
          <p:cNvSpPr txBox="1"/>
          <p:nvPr/>
        </p:nvSpPr>
        <p:spPr>
          <a:xfrm>
            <a:off x="7596336" y="3629026"/>
            <a:ext cx="206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99.10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99.18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35344-430A-8B41-94A4-EEF3F710420F}"/>
              </a:ext>
            </a:extLst>
          </p:cNvPr>
          <p:cNvSpPr/>
          <p:nvPr/>
        </p:nvSpPr>
        <p:spPr>
          <a:xfrm>
            <a:off x="465886" y="2443336"/>
            <a:ext cx="1025336" cy="227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16611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F3C3-DA7C-D641-BA0A-D0F652AD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2" y="692696"/>
            <a:ext cx="2554703" cy="3682283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03443" y="1122256"/>
            <a:ext cx="601603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727081" y="1154934"/>
            <a:ext cx="576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360" y="2803929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505056" cy="244379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3" t="16801" r="16771" b="23683"/>
          <a:stretch/>
        </p:blipFill>
        <p:spPr>
          <a:xfrm>
            <a:off x="606654" y="1628801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01" y="1628800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8" r="22299" b="31095"/>
          <a:stretch/>
        </p:blipFill>
        <p:spPr>
          <a:xfrm>
            <a:off x="3743957" y="1635963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29947" y="1766528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11" t="2466" r="12246" b="24380"/>
          <a:stretch/>
        </p:blipFill>
        <p:spPr>
          <a:xfrm>
            <a:off x="5714020" y="162880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23797" y="1628800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30052" y="2796764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16592" y="279101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35649" y="2784700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68704" y="278036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00196" y="2778163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pic>
        <p:nvPicPr>
          <p:cNvPr id="24" name="Picture 2" descr="C:\Users\himanshu\Desktop\vnv\images\bg\2.jpg">
            <a:extLst>
              <a:ext uri="{FF2B5EF4-FFF2-40B4-BE49-F238E27FC236}">
                <a16:creationId xmlns:a16="http://schemas.microsoft.com/office/drawing/2014/main" id="{B1018915-02BA-944A-A7F9-99DC3579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804248" y="1115937"/>
            <a:ext cx="3050097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E246BB-CB79-574A-B587-0046F820898D}"/>
              </a:ext>
            </a:extLst>
          </p:cNvPr>
          <p:cNvSpPr txBox="1"/>
          <p:nvPr/>
        </p:nvSpPr>
        <p:spPr>
          <a:xfrm>
            <a:off x="6937389" y="113767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 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0B29-B787-0640-A7FD-F6C0C8E71A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8" r="5976" b="19304"/>
          <a:stretch/>
        </p:blipFill>
        <p:spPr>
          <a:xfrm>
            <a:off x="7128504" y="1635963"/>
            <a:ext cx="971888" cy="109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04228-1E8E-FB4D-8EE9-758407428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7" y="1635963"/>
            <a:ext cx="861399" cy="1078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65137C-323B-DA43-B6E7-3465F64B8CE3}"/>
              </a:ext>
            </a:extLst>
          </p:cNvPr>
          <p:cNvSpPr txBox="1"/>
          <p:nvPr/>
        </p:nvSpPr>
        <p:spPr>
          <a:xfrm>
            <a:off x="8543413" y="2697377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Nishant 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813DC-7625-0B44-957D-E0DA1EF802C5}"/>
              </a:ext>
            </a:extLst>
          </p:cNvPr>
          <p:cNvSpPr txBox="1"/>
          <p:nvPr/>
        </p:nvSpPr>
        <p:spPr>
          <a:xfrm>
            <a:off x="8180235" y="2854979"/>
            <a:ext cx="185318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99.10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99.18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05087-370B-BD46-B25E-846C1E64EB1C}"/>
              </a:ext>
            </a:extLst>
          </p:cNvPr>
          <p:cNvSpPr txBox="1"/>
          <p:nvPr/>
        </p:nvSpPr>
        <p:spPr>
          <a:xfrm>
            <a:off x="6804248" y="2701063"/>
            <a:ext cx="1661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6785B-AF48-7745-A046-DBB3FE7F0F8D}"/>
              </a:ext>
            </a:extLst>
          </p:cNvPr>
          <p:cNvSpPr txBox="1"/>
          <p:nvPr/>
        </p:nvSpPr>
        <p:spPr>
          <a:xfrm>
            <a:off x="6732240" y="2856749"/>
            <a:ext cx="18260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99.56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99.04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1A51B-976B-4B44-9EAF-8477F24EF8E9}"/>
              </a:ext>
            </a:extLst>
          </p:cNvPr>
          <p:cNvSpPr txBox="1"/>
          <p:nvPr/>
        </p:nvSpPr>
        <p:spPr>
          <a:xfrm>
            <a:off x="602726" y="3140968"/>
            <a:ext cx="10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354006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5BF08-4508-E545-BB6D-5EB24E08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2" y="1750335"/>
            <a:ext cx="5495072" cy="393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65B6-5FC3-8444-83C3-847FF592FE8C}"/>
              </a:ext>
            </a:extLst>
          </p:cNvPr>
          <p:cNvSpPr txBox="1"/>
          <p:nvPr/>
        </p:nvSpPr>
        <p:spPr>
          <a:xfrm>
            <a:off x="1259632" y="184482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Vivek Sir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48775-9284-8940-86F5-0DD322CB0A57}"/>
              </a:ext>
            </a:extLst>
          </p:cNvPr>
          <p:cNvSpPr txBox="1"/>
          <p:nvPr/>
        </p:nvSpPr>
        <p:spPr>
          <a:xfrm>
            <a:off x="1654063" y="2175247"/>
            <a:ext cx="14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Chemistry</a:t>
            </a:r>
          </a:p>
        </p:txBody>
      </p:sp>
    </p:spTree>
    <p:extLst>
      <p:ext uri="{BB962C8B-B14F-4D97-AF65-F5344CB8AC3E}">
        <p14:creationId xmlns:p14="http://schemas.microsoft.com/office/powerpoint/2010/main" val="2827256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</a:t>
            </a:r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</a:t>
            </a:r>
            <a:r>
              <a:rPr lang="en-US" sz="2000" b="1" cap="none" spc="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12</a:t>
            </a:r>
            <a:r>
              <a:rPr lang="en-US" sz="2000" b="1" cap="none" spc="0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cap="none" spc="0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FE185-D98F-AB4C-A66C-E031A8997D29}"/>
              </a:ext>
            </a:extLst>
          </p:cNvPr>
          <p:cNvSpPr txBox="1"/>
          <p:nvPr/>
        </p:nvSpPr>
        <p:spPr>
          <a:xfrm>
            <a:off x="3851920" y="4283804"/>
            <a:ext cx="2338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5250"/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63E7A-3801-5C48-A978-CBFCBB0EB1E8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6071" y="4494312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-1942"/>
          <a:stretch/>
        </p:blipFill>
        <p:spPr>
          <a:xfrm>
            <a:off x="1835696" y="2204864"/>
            <a:ext cx="3960440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Class </a:t>
            </a:r>
            <a:r>
              <a:rPr lang="en-US" sz="2000" b="1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11</a:t>
            </a:r>
            <a:r>
              <a:rPr lang="en-US" sz="2000" b="1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6071" y="4494311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4AF60-9158-BA49-90FB-4830DC658DC6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903</Words>
  <Application>Microsoft Macintosh PowerPoint</Application>
  <PresentationFormat>On-screen Show (4:3)</PresentationFormat>
  <Paragraphs>326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168</cp:revision>
  <dcterms:created xsi:type="dcterms:W3CDTF">2019-03-04T04:17:37Z</dcterms:created>
  <dcterms:modified xsi:type="dcterms:W3CDTF">2021-06-24T15:37:44Z</dcterms:modified>
</cp:coreProperties>
</file>